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25"/>
  </p:notesMasterIdLst>
  <p:sldIdLst>
    <p:sldId id="256" r:id="rId2"/>
    <p:sldId id="257" r:id="rId3"/>
    <p:sldId id="276" r:id="rId4"/>
    <p:sldId id="277" r:id="rId5"/>
    <p:sldId id="258" r:id="rId6"/>
    <p:sldId id="274" r:id="rId7"/>
    <p:sldId id="275" r:id="rId8"/>
    <p:sldId id="259" r:id="rId9"/>
    <p:sldId id="260" r:id="rId10"/>
    <p:sldId id="261" r:id="rId11"/>
    <p:sldId id="278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9" r:id="rId23"/>
    <p:sldId id="27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504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8B688-AAE6-4AC6-BFB0-CA151CC972D8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D5AE4-7144-430A-A708-2F4CE85FC4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D5AE4-7144-430A-A708-2F4CE85FC41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826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507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970152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6920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123892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7717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7422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484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872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269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947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47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751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1597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1571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415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4A7BE-E253-4418-9410-C5F7220206B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55D41E9-BEF1-46B9-8A60-40ED24BC0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147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8215" y="-272956"/>
            <a:ext cx="9275928" cy="3155121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/>
              <a:t>Муниципальное Казенное дошкольное образовательное учреждение д/с №6  «</a:t>
            </a:r>
            <a:r>
              <a:rPr lang="ru-RU" sz="3200" dirty="0" err="1" smtClean="0"/>
              <a:t>Рябинушка</a:t>
            </a:r>
            <a:r>
              <a:rPr lang="ru-RU" sz="3200" dirty="0" smtClean="0"/>
              <a:t>» с. </a:t>
            </a:r>
            <a:r>
              <a:rPr lang="ru-RU" sz="3200" dirty="0" err="1" smtClean="0"/>
              <a:t>Богучаны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93075" y="3357349"/>
            <a:ext cx="8584441" cy="266131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4400" dirty="0" smtClean="0"/>
              <a:t>ПУТЕШЕСТВИЕ В СТРАНУ </a:t>
            </a:r>
          </a:p>
          <a:p>
            <a:pPr algn="ctr"/>
            <a:r>
              <a:rPr lang="ru-RU" sz="4400" dirty="0" smtClean="0"/>
              <a:t>ПРАВИЛ ДОРОЖНОГО ДВИЖЕНИЯ</a:t>
            </a:r>
          </a:p>
          <a:p>
            <a:pPr algn="ctr"/>
            <a:endParaRPr lang="ru-RU" sz="4400" dirty="0" smtClean="0"/>
          </a:p>
          <a:p>
            <a:pPr algn="r"/>
            <a:r>
              <a:rPr lang="ru-RU" sz="2000" dirty="0" smtClean="0"/>
              <a:t>Воспитатель Новикова Татьяна Николаевна</a:t>
            </a:r>
          </a:p>
          <a:p>
            <a:pPr algn="r"/>
            <a:r>
              <a:rPr lang="ru-RU" sz="2000" dirty="0" smtClean="0"/>
              <a:t>8(39-162)33-3-68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7169242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6297" y="624110"/>
            <a:ext cx="8965869" cy="1280890"/>
          </a:xfrm>
        </p:spPr>
        <p:txBody>
          <a:bodyPr/>
          <a:lstStyle/>
          <a:p>
            <a:pPr algn="ctr"/>
            <a:r>
              <a:rPr lang="ru-RU" dirty="0" smtClean="0"/>
              <a:t>«ГЕОМЕТРИЧЕСКИЙ КОНСТРУКТОР»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5" y="1905000"/>
            <a:ext cx="4713027" cy="43480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C:\Users\Вера\Desktop\фотопдд\DSCN06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8546" y="1828800"/>
            <a:ext cx="5037667" cy="44947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38776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710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1" name="Picture 3" descr="C:\Users\Вера\Desktop\фотопдд\DSCN0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4085" y="1624083"/>
            <a:ext cx="4599296" cy="4804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9" name="Picture 11" descr="C:\Users\Вера\Desktop\фотопдд\DSCN0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2120" y="1637731"/>
            <a:ext cx="4476465" cy="48808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«Запрещено!»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35" y="1905000"/>
            <a:ext cx="5122301" cy="39056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5" y="1905000"/>
            <a:ext cx="5054221" cy="39056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4032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3180" y="588484"/>
            <a:ext cx="8241476" cy="1280890"/>
          </a:xfrm>
        </p:spPr>
        <p:txBody>
          <a:bodyPr/>
          <a:lstStyle/>
          <a:p>
            <a:pPr algn="ctr"/>
            <a:r>
              <a:rPr lang="ru-RU" dirty="0" smtClean="0"/>
              <a:t>«Отгадай загадку»</a:t>
            </a:r>
            <a:endParaRPr lang="ru-RU" dirty="0"/>
          </a:p>
        </p:txBody>
      </p:sp>
      <p:pic>
        <p:nvPicPr>
          <p:cNvPr id="4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" y="2652272"/>
            <a:ext cx="5037513" cy="37781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404" y="1357861"/>
            <a:ext cx="5417712" cy="37781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05755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775" y="624110"/>
            <a:ext cx="9021142" cy="1280890"/>
          </a:xfrm>
        </p:spPr>
        <p:txBody>
          <a:bodyPr/>
          <a:lstStyle/>
          <a:p>
            <a:pPr algn="ctr"/>
            <a:r>
              <a:rPr lang="ru-RU" dirty="0" smtClean="0"/>
              <a:t>«Наш друг светофор»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99" y="2583976"/>
            <a:ext cx="5037513" cy="37781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6" y="1698172"/>
            <a:ext cx="5131558" cy="3883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75010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9164" y="671611"/>
            <a:ext cx="7287345" cy="1280890"/>
          </a:xfrm>
        </p:spPr>
        <p:txBody>
          <a:bodyPr/>
          <a:lstStyle/>
          <a:p>
            <a:pPr algn="ctr"/>
            <a:r>
              <a:rPr lang="ru-RU" dirty="0" smtClean="0"/>
              <a:t>«КАРТИНКИ»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0" y="1461537"/>
            <a:ext cx="5037513" cy="3778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28" y="2696455"/>
            <a:ext cx="5272585" cy="3778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0630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899" y="624110"/>
            <a:ext cx="10450285" cy="1280890"/>
          </a:xfrm>
        </p:spPr>
        <p:txBody>
          <a:bodyPr/>
          <a:lstStyle/>
          <a:p>
            <a:pPr algn="ctr"/>
            <a:r>
              <a:rPr lang="ru-RU" dirty="0" smtClean="0"/>
              <a:t>«Соблюдай правила дорожного движения»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9" y="1668195"/>
            <a:ext cx="5037666" cy="4183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83" y="2197836"/>
            <a:ext cx="5486401" cy="4183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402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1" y="724123"/>
            <a:ext cx="9275762" cy="1280890"/>
          </a:xfrm>
        </p:spPr>
        <p:txBody>
          <a:bodyPr/>
          <a:lstStyle/>
          <a:p>
            <a:pPr algn="ctr"/>
            <a:r>
              <a:rPr lang="ru-RU" dirty="0" smtClean="0"/>
              <a:t>«Прочитай и угадай»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67" y="2543032"/>
            <a:ext cx="5037666" cy="3778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20" y="1486128"/>
            <a:ext cx="5185699" cy="3778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8381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035491" cy="1280890"/>
          </a:xfrm>
        </p:spPr>
        <p:txBody>
          <a:bodyPr/>
          <a:lstStyle/>
          <a:p>
            <a:pPr algn="ctr"/>
            <a:r>
              <a:rPr lang="ru-RU" dirty="0" smtClean="0"/>
              <a:t>«Логические задания»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46" y="1601337"/>
            <a:ext cx="3919884" cy="26977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96" y="1601336"/>
            <a:ext cx="4271750" cy="26977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28" y="4459880"/>
            <a:ext cx="3517041" cy="23727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223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294" y="624110"/>
            <a:ext cx="9191502" cy="1280890"/>
          </a:xfrm>
        </p:spPr>
        <p:txBody>
          <a:bodyPr/>
          <a:lstStyle/>
          <a:p>
            <a:pPr algn="ctr"/>
            <a:r>
              <a:rPr lang="ru-RU" dirty="0" smtClean="0"/>
              <a:t>«Собери </a:t>
            </a:r>
            <a:r>
              <a:rPr lang="ru-RU" dirty="0" err="1" smtClean="0"/>
              <a:t>пазлы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7" y="1615977"/>
            <a:ext cx="5037666" cy="4087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20" y="2292871"/>
            <a:ext cx="5450005" cy="4087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7768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err="1" smtClean="0"/>
              <a:t>Лэпбук</a:t>
            </a:r>
            <a:endParaRPr lang="ru-RU" sz="40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/>
              <a:t>     </a:t>
            </a:r>
            <a:r>
              <a:rPr lang="ru-RU" b="1" dirty="0" err="1" smtClean="0"/>
              <a:t>Лэпбук</a:t>
            </a:r>
            <a:r>
              <a:rPr lang="ru-RU" b="1" dirty="0" smtClean="0"/>
              <a:t> </a:t>
            </a:r>
            <a:r>
              <a:rPr lang="ru-RU" dirty="0" smtClean="0"/>
              <a:t>(</a:t>
            </a:r>
            <a:r>
              <a:rPr lang="en-US" dirty="0" err="1" smtClean="0"/>
              <a:t>lapbook</a:t>
            </a:r>
            <a:r>
              <a:rPr lang="en-US" dirty="0" smtClean="0"/>
              <a:t>) – </a:t>
            </a:r>
            <a:r>
              <a:rPr lang="ru-RU" dirty="0" smtClean="0"/>
              <a:t>в дословном переводе с английского значит «наколенная книга» (</a:t>
            </a:r>
            <a:r>
              <a:rPr lang="en-US" dirty="0" smtClean="0"/>
              <a:t>lab-</a:t>
            </a:r>
            <a:r>
              <a:rPr lang="ru-RU" dirty="0" smtClean="0"/>
              <a:t>колени,</a:t>
            </a:r>
            <a:r>
              <a:rPr lang="en-US" dirty="0" smtClean="0"/>
              <a:t> book-</a:t>
            </a:r>
            <a:r>
              <a:rPr lang="ru-RU" dirty="0" smtClean="0"/>
              <a:t>книга).Это такая небольшая  самодельная папка, которую ребёнок может удобно разложить у себя на коленях  и за один раз просмотреть всё её содержимое. Но, несмотря на кажущую простоту, в ней содержатся все необходимые материалы по теме.</a:t>
            </a:r>
          </a:p>
          <a:p>
            <a:pPr>
              <a:buNone/>
            </a:pPr>
            <a:r>
              <a:rPr lang="ru-RU" dirty="0" smtClean="0"/>
              <a:t>       </a:t>
            </a:r>
            <a:r>
              <a:rPr lang="ru-RU" b="1" dirty="0" err="1" smtClean="0"/>
              <a:t>Лэпбук</a:t>
            </a:r>
            <a:r>
              <a:rPr lang="ru-RU" dirty="0" err="1" smtClean="0"/>
              <a:t>-это</a:t>
            </a:r>
            <a:r>
              <a:rPr lang="ru-RU" dirty="0" smtClean="0"/>
              <a:t> тематическая книжка-раскладушка с разными забавными  открывающимися, выдвигающимися, вынимающимися, разворачивающимися, застегивающимися деталями- кармашками, дверками, окошечками, замочками, ленточками, конвертиками, пуговками, мешочками, в которой помешены материалы на одну тему.</a:t>
            </a:r>
          </a:p>
          <a:p>
            <a:r>
              <a:rPr lang="ru-RU" dirty="0" smtClean="0"/>
              <a:t> Материал собранный в </a:t>
            </a:r>
            <a:r>
              <a:rPr lang="ru-RU" b="1" dirty="0" err="1" smtClean="0"/>
              <a:t>лэкбуке</a:t>
            </a:r>
            <a:r>
              <a:rPr lang="ru-RU" dirty="0" smtClean="0"/>
              <a:t> поможет ребёнку при рассматривании быстро и эффективно усвоить информацию и закрепить изученное в занимательной игровой форме.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9231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039" y="564734"/>
            <a:ext cx="9545185" cy="1280890"/>
          </a:xfrm>
        </p:spPr>
        <p:txBody>
          <a:bodyPr/>
          <a:lstStyle/>
          <a:p>
            <a:pPr algn="ctr"/>
            <a:r>
              <a:rPr lang="ru-RU" dirty="0" smtClean="0"/>
              <a:t>«Учим знаки»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0" y="1373934"/>
            <a:ext cx="5037666" cy="37782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18" y="2502090"/>
            <a:ext cx="5328694" cy="37782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0185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3169" y="624110"/>
            <a:ext cx="9060873" cy="1280890"/>
          </a:xfrm>
        </p:spPr>
        <p:txBody>
          <a:bodyPr/>
          <a:lstStyle/>
          <a:p>
            <a:pPr algn="ctr"/>
            <a:r>
              <a:rPr lang="ru-RU" dirty="0" smtClean="0"/>
              <a:t>«Важные телефоны»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79" y="2181159"/>
            <a:ext cx="5233361" cy="3778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5768364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176" y="624110"/>
            <a:ext cx="7902054" cy="1280890"/>
          </a:xfrm>
        </p:spPr>
        <p:txBody>
          <a:bodyPr/>
          <a:lstStyle/>
          <a:p>
            <a:pPr algn="ctr"/>
            <a:r>
              <a:rPr lang="ru-RU" dirty="0" smtClean="0"/>
              <a:t>«Найди форму полицейского»</a:t>
            </a:r>
            <a:endParaRPr lang="ru-RU" dirty="0"/>
          </a:p>
        </p:txBody>
      </p:sp>
      <p:pic>
        <p:nvPicPr>
          <p:cNvPr id="3074" name="Picture 2" descr="C:\Users\Вера\Desktop\фотопдд\DSCN0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6849" y="1377950"/>
            <a:ext cx="6960358" cy="45339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4202882" y="409433"/>
            <a:ext cx="4675957" cy="2047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Спасибо за внимание</a:t>
            </a:r>
            <a:endParaRPr lang="ru-RU" sz="6000" dirty="0"/>
          </a:p>
        </p:txBody>
      </p:sp>
    </p:spTree>
    <p:extLst>
      <p:ext uri="{BB962C8B-B14F-4D97-AF65-F5344CB8AC3E}">
        <p14:creationId xmlns="" xmlns:p14="http://schemas.microsoft.com/office/powerpoint/2010/main" val="206776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90278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4925" y="1419225"/>
            <a:ext cx="8915400" cy="3777622"/>
          </a:xfrm>
        </p:spPr>
        <p:txBody>
          <a:bodyPr/>
          <a:lstStyle/>
          <a:p>
            <a:r>
              <a:rPr lang="ru-RU" dirty="0" smtClean="0"/>
              <a:t>Актуальность данного пособия обусловлена статистикой  свидетельствующей о росте детского дорожно-транспортного травматизма. Важно не только оберегать ребёнка от опасности, но и готовить его к встрече с возможными трудностями. Формировать представление о наиболее опасных ситуациях, о необходимости соблюдения мер предосторожности, а также прививать навыки безопасного поведения на улице, и не только на улице. </a:t>
            </a:r>
          </a:p>
          <a:p>
            <a:r>
              <a:rPr lang="ru-RU" sz="2000" b="1" dirty="0" smtClean="0"/>
              <a:t>Цель</a:t>
            </a:r>
            <a:r>
              <a:rPr lang="ru-RU" sz="2000" dirty="0" smtClean="0"/>
              <a:t>: </a:t>
            </a:r>
            <a:r>
              <a:rPr lang="ru-RU" dirty="0" smtClean="0"/>
              <a:t>Формировать систему знаний, умений, навыков детей по правилам дорожного движения. </a:t>
            </a:r>
          </a:p>
          <a:p>
            <a:r>
              <a:rPr lang="ru-RU" dirty="0" smtClean="0"/>
              <a:t>Развивать наблюдательность, мышление, внимательность на дорогах</a:t>
            </a:r>
          </a:p>
          <a:p>
            <a:pPr algn="ctr">
              <a:buNone/>
            </a:pPr>
            <a:r>
              <a:rPr lang="ru-RU" b="1" dirty="0" smtClean="0"/>
              <a:t>                           </a:t>
            </a:r>
            <a:endParaRPr lang="ru-RU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4362" y="466948"/>
            <a:ext cx="8911687" cy="90265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89212" y="757238"/>
            <a:ext cx="8915400" cy="515398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000" b="1" dirty="0" smtClean="0"/>
              <a:t>    </a:t>
            </a:r>
            <a:r>
              <a:rPr lang="ru-RU" sz="2400" b="1" dirty="0" smtClean="0"/>
              <a:t>Задачи:</a:t>
            </a:r>
          </a:p>
          <a:p>
            <a:pPr>
              <a:buNone/>
            </a:pPr>
            <a:r>
              <a:rPr lang="ru-RU" sz="2100" b="1" dirty="0" smtClean="0"/>
              <a:t>      Образовательные:</a:t>
            </a:r>
          </a:p>
          <a:p>
            <a:r>
              <a:rPr lang="ru-RU" sz="2100" dirty="0" smtClean="0"/>
              <a:t>Расширить у детей знания правил дорожного движения, закрепить правила поведения на улице, правила уличного движения, познакомить детей со знаками.</a:t>
            </a:r>
          </a:p>
          <a:p>
            <a:r>
              <a:rPr lang="ru-RU" sz="2100" dirty="0" smtClean="0"/>
              <a:t>Развивать умение предвидеть опасное событие, уметь по возможности его избегать, а при необходимости –действовать.</a:t>
            </a:r>
            <a:r>
              <a:rPr lang="ru-RU" sz="2100" b="1" dirty="0" smtClean="0"/>
              <a:t>  </a:t>
            </a:r>
          </a:p>
          <a:p>
            <a:pPr>
              <a:buNone/>
            </a:pPr>
            <a:r>
              <a:rPr lang="ru-RU" sz="2100" b="1" dirty="0" smtClean="0"/>
              <a:t>      Развивающие</a:t>
            </a:r>
            <a:r>
              <a:rPr lang="ru-RU" sz="2100" dirty="0" smtClean="0"/>
              <a:t>: </a:t>
            </a:r>
          </a:p>
          <a:p>
            <a:r>
              <a:rPr lang="ru-RU" sz="2100" dirty="0" smtClean="0"/>
              <a:t>Развивать осторожность, внимательность, самостоятельность, ответственность и осмотрительность на дороге</a:t>
            </a:r>
          </a:p>
          <a:p>
            <a:r>
              <a:rPr lang="ru-RU" sz="2100" dirty="0" smtClean="0"/>
              <a:t>Стимулировать познавательную активность, способствовать развитию коммуникативных навыков.</a:t>
            </a:r>
          </a:p>
          <a:p>
            <a:pPr>
              <a:buNone/>
            </a:pPr>
            <a:r>
              <a:rPr lang="ru-RU" sz="2100" b="1" dirty="0" smtClean="0"/>
              <a:t>      Речевые :</a:t>
            </a:r>
          </a:p>
          <a:p>
            <a:r>
              <a:rPr lang="ru-RU" sz="2100" dirty="0" smtClean="0"/>
              <a:t>Способствовать развитию связной речи детей, пополнению активного и пассивного словаря.</a:t>
            </a:r>
          </a:p>
          <a:p>
            <a:pPr>
              <a:buNone/>
            </a:pPr>
            <a:r>
              <a:rPr lang="ru-RU" sz="2100" b="1" dirty="0" smtClean="0"/>
              <a:t>      Воспитательные:</a:t>
            </a:r>
          </a:p>
          <a:p>
            <a:r>
              <a:rPr lang="ru-RU" sz="2100" dirty="0" smtClean="0"/>
              <a:t>Воспитывать у детей внимание, сосредоточенность, чуткость, отзывчивость. Чувство ответственности личной безопасности, умение оказать помощь другому.</a:t>
            </a:r>
            <a:endParaRPr lang="ru-RU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33" y="920736"/>
            <a:ext cx="8840244" cy="54391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7890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b="1" dirty="0" smtClean="0"/>
              <a:t>Конвертики </a:t>
            </a:r>
            <a:r>
              <a:rPr lang="ru-RU" dirty="0" smtClean="0"/>
              <a:t>со специальным, общественным, личным транспортом – знакомство с транспортом, изучаем транспорт, классификация транспорта, развитие речи.</a:t>
            </a:r>
          </a:p>
          <a:p>
            <a:r>
              <a:rPr lang="ru-RU" b="1" dirty="0" smtClean="0"/>
              <a:t>Домик с дверкой </a:t>
            </a:r>
            <a:r>
              <a:rPr lang="ru-RU" dirty="0" smtClean="0"/>
              <a:t>– обыграть роль того, кто, пришёл (милиционер, пешеход – ребёнок, пешеход – взрослый, светофор …), развитие речи, постановка вопроса, разрешение ситуации.</a:t>
            </a:r>
          </a:p>
          <a:p>
            <a:r>
              <a:rPr lang="ru-RU" b="1" dirty="0" smtClean="0"/>
              <a:t>«Собери из геометрических фигур» </a:t>
            </a:r>
            <a:r>
              <a:rPr lang="ru-RU" dirty="0" smtClean="0"/>
              <a:t>(кармашки), конвертик- </a:t>
            </a:r>
            <a:r>
              <a:rPr lang="ru-RU" b="1" dirty="0" smtClean="0"/>
              <a:t>«собери» </a:t>
            </a:r>
            <a:r>
              <a:rPr lang="ru-RU" dirty="0" smtClean="0"/>
              <a:t> – знакомство с фигурами, навыки конструирования, мелкая моторика, развитие логического мышления</a:t>
            </a:r>
          </a:p>
          <a:p>
            <a:r>
              <a:rPr lang="ru-RU" b="1" dirty="0" smtClean="0"/>
              <a:t>«Нельзя !» </a:t>
            </a:r>
            <a:r>
              <a:rPr lang="ru-RU" dirty="0" smtClean="0"/>
              <a:t>(конвертик  с пуговкой и петелькой) – разрешение ситуаций опасного поведения на дорогах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45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89212" y="1057276"/>
            <a:ext cx="8915400" cy="4982534"/>
          </a:xfrm>
        </p:spPr>
        <p:txBody>
          <a:bodyPr/>
          <a:lstStyle/>
          <a:p>
            <a:r>
              <a:rPr lang="ru-RU" dirty="0" smtClean="0"/>
              <a:t>Цветочек </a:t>
            </a:r>
            <a:r>
              <a:rPr lang="ru-RU" b="1" dirty="0" smtClean="0"/>
              <a:t>«Загадки» , </a:t>
            </a:r>
            <a:r>
              <a:rPr lang="ru-RU" dirty="0" smtClean="0"/>
              <a:t>книжка - гармошка (стихи) – </a:t>
            </a:r>
            <a:r>
              <a:rPr lang="ru-RU" b="1" dirty="0" smtClean="0"/>
              <a:t>«Светофор»,  Памятка</a:t>
            </a:r>
            <a:r>
              <a:rPr lang="ru-RU" dirty="0" smtClean="0"/>
              <a:t>, книжка </a:t>
            </a:r>
            <a:r>
              <a:rPr lang="ru-RU" b="1" dirty="0" smtClean="0"/>
              <a:t>«Стихи», </a:t>
            </a:r>
            <a:r>
              <a:rPr lang="ru-RU" dirty="0" smtClean="0"/>
              <a:t>  книжка –гармошка </a:t>
            </a:r>
            <a:r>
              <a:rPr lang="ru-RU" b="1" dirty="0" smtClean="0"/>
              <a:t>«Прочитай и угадай», </a:t>
            </a:r>
            <a:r>
              <a:rPr lang="ru-RU" dirty="0" smtClean="0"/>
              <a:t>мешочек</a:t>
            </a:r>
            <a:r>
              <a:rPr lang="ru-RU" b="1" dirty="0" smtClean="0"/>
              <a:t> «Собери </a:t>
            </a:r>
            <a:r>
              <a:rPr lang="ru-RU" b="1" dirty="0" err="1" smtClean="0"/>
              <a:t>пазлы</a:t>
            </a:r>
            <a:r>
              <a:rPr lang="ru-RU" b="1" dirty="0" smtClean="0"/>
              <a:t>»,</a:t>
            </a:r>
            <a:r>
              <a:rPr lang="ru-RU" dirty="0" smtClean="0"/>
              <a:t> окошечки </a:t>
            </a:r>
            <a:r>
              <a:rPr lang="ru-RU" b="1" dirty="0" smtClean="0"/>
              <a:t>«Узнаём знаки»,  </a:t>
            </a:r>
            <a:r>
              <a:rPr lang="ru-RU" dirty="0" smtClean="0"/>
              <a:t>книжка</a:t>
            </a:r>
            <a:r>
              <a:rPr lang="ru-RU" b="1" dirty="0" smtClean="0"/>
              <a:t> «Важные телефоны» </a:t>
            </a:r>
            <a:r>
              <a:rPr lang="ru-RU" dirty="0" smtClean="0"/>
              <a:t>- навыки чтения, заучивание, изучение, развитие речи, мелкая моторика, сообразительность, тренировка памяти.</a:t>
            </a:r>
          </a:p>
          <a:p>
            <a:r>
              <a:rPr lang="ru-RU" dirty="0" smtClean="0"/>
              <a:t>Кармашек</a:t>
            </a:r>
            <a:r>
              <a:rPr lang="ru-RU" b="1" dirty="0" smtClean="0"/>
              <a:t> «Составление рассказа»  -</a:t>
            </a:r>
            <a:r>
              <a:rPr lang="ru-RU" dirty="0" smtClean="0"/>
              <a:t>  составь рассказ, сколько машин едет и в каком направлении, назови виды транспорта.</a:t>
            </a:r>
          </a:p>
          <a:p>
            <a:r>
              <a:rPr lang="ru-RU" dirty="0" smtClean="0"/>
              <a:t>Кармашек</a:t>
            </a:r>
            <a:r>
              <a:rPr lang="ru-RU" b="1" dirty="0" smtClean="0"/>
              <a:t> «Раскрась – </a:t>
            </a:r>
            <a:r>
              <a:rPr lang="ru-RU" b="1" dirty="0" err="1" smtClean="0"/>
              <a:t>ка</a:t>
            </a:r>
            <a:r>
              <a:rPr lang="ru-RU" b="1" dirty="0" smtClean="0"/>
              <a:t>» </a:t>
            </a:r>
            <a:r>
              <a:rPr lang="ru-RU" dirty="0" smtClean="0"/>
              <a:t>- работа с любым красящим предметом.</a:t>
            </a:r>
          </a:p>
          <a:p>
            <a:r>
              <a:rPr lang="ru-RU" dirty="0" smtClean="0"/>
              <a:t>Кармашек с замочком </a:t>
            </a:r>
            <a:r>
              <a:rPr lang="ru-RU" b="1" dirty="0" smtClean="0"/>
              <a:t>«Логические задания» </a:t>
            </a:r>
            <a:r>
              <a:rPr lang="ru-RU" dirty="0" smtClean="0"/>
              <a:t>«Найди нужный фрагмент», «Найди отличия», «Что сначала, что потом», «Найди такой же», «Соедини по точкам», «Что перепутал художник»…</a:t>
            </a:r>
          </a:p>
          <a:p>
            <a:r>
              <a:rPr lang="ru-RU" dirty="0" smtClean="0"/>
              <a:t>Кармашек с заклёпкой </a:t>
            </a:r>
            <a:r>
              <a:rPr lang="ru-RU" b="1" dirty="0" smtClean="0"/>
              <a:t>«Одень полицейского</a:t>
            </a:r>
            <a:r>
              <a:rPr lang="ru-RU" dirty="0" smtClean="0"/>
              <a:t>» - назови обобщающие слова одежда, обувь, головной убор, мелкая моторика, классификация мужской, женской одежды.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9423" y="624110"/>
            <a:ext cx="9132125" cy="128089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«Транспорт»</a:t>
            </a: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74" y="1446663"/>
            <a:ext cx="8707272" cy="54113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8338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4431" y="624110"/>
            <a:ext cx="8324603" cy="1280890"/>
          </a:xfrm>
        </p:spPr>
        <p:txBody>
          <a:bodyPr/>
          <a:lstStyle/>
          <a:p>
            <a:pPr algn="ctr"/>
            <a:r>
              <a:rPr lang="ru-RU" dirty="0" smtClean="0"/>
              <a:t>«Кто пришёл?»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9" y="2133601"/>
            <a:ext cx="5037666" cy="46152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7" y="2133601"/>
            <a:ext cx="5076516" cy="46152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94821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776</TotalTime>
  <Words>670</Words>
  <Application>Microsoft Office PowerPoint</Application>
  <PresentationFormat>Произвольный</PresentationFormat>
  <Paragraphs>53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Легкий дым</vt:lpstr>
      <vt:lpstr>Муниципальное Казенное дошкольное образовательное учреждение д/с №6  «Рябинушка» с. Богучаны</vt:lpstr>
      <vt:lpstr>Лэпбук</vt:lpstr>
      <vt:lpstr>Слайд 3</vt:lpstr>
      <vt:lpstr>Слайд 4</vt:lpstr>
      <vt:lpstr>Слайд 5</vt:lpstr>
      <vt:lpstr>ЗАДАНИЯ</vt:lpstr>
      <vt:lpstr>Слайд 7</vt:lpstr>
      <vt:lpstr>«Транспорт»</vt:lpstr>
      <vt:lpstr>«Кто пришёл?»</vt:lpstr>
      <vt:lpstr>«ГЕОМЕТРИЧЕСКИЙ КОНСТРУКТОР»</vt:lpstr>
      <vt:lpstr>Слайд 11</vt:lpstr>
      <vt:lpstr>«Запрещено!»</vt:lpstr>
      <vt:lpstr>«Отгадай загадку»</vt:lpstr>
      <vt:lpstr>«Наш друг светофор»</vt:lpstr>
      <vt:lpstr>«КАРТИНКИ»</vt:lpstr>
      <vt:lpstr>«Соблюдай правила дорожного движения»</vt:lpstr>
      <vt:lpstr>«Прочитай и угадай»</vt:lpstr>
      <vt:lpstr>«Логические задания»</vt:lpstr>
      <vt:lpstr>«Собери пазлы»</vt:lpstr>
      <vt:lpstr>«Учим знаки»</vt:lpstr>
      <vt:lpstr>«Важные телефоны»</vt:lpstr>
      <vt:lpstr>«Найди форму полицейского»</vt:lpstr>
      <vt:lpstr>с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учреждение д\с №6  «Рябинушка» с. Богучаны</dc:title>
  <dc:creator>Work</dc:creator>
  <cp:lastModifiedBy>Вера</cp:lastModifiedBy>
  <cp:revision>58</cp:revision>
  <dcterms:created xsi:type="dcterms:W3CDTF">2017-01-30T07:01:46Z</dcterms:created>
  <dcterms:modified xsi:type="dcterms:W3CDTF">2017-02-10T08:04:43Z</dcterms:modified>
</cp:coreProperties>
</file>